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9" r:id="rId11"/>
    <p:sldId id="270" r:id="rId12"/>
    <p:sldId id="272" r:id="rId13"/>
    <p:sldId id="271" r:id="rId14"/>
    <p:sldId id="273" r:id="rId15"/>
    <p:sldId id="274" r:id="rId16"/>
    <p:sldId id="275" r:id="rId17"/>
    <p:sldId id="276" r:id="rId18"/>
    <p:sldId id="263" r:id="rId19"/>
    <p:sldId id="264" r:id="rId20"/>
    <p:sldId id="265" r:id="rId21"/>
    <p:sldId id="266" r:id="rId22"/>
    <p:sldId id="267" r:id="rId23"/>
    <p:sldId id="279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CDE5F-FE02-4F9E-A3D9-C397BA56108E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B3248-06E9-4B1D-B845-9CBAAA000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57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B3248-06E9-4B1D-B845-9CBAAA000A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66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B3248-06E9-4B1D-B845-9CBAAA000A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08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4864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60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Civics</a:t>
            </a:r>
            <a:r>
              <a:rPr lang="en-US" sz="6000" dirty="0">
                <a:ea typeface="Calibri"/>
                <a:cs typeface="Times New Roman"/>
              </a:rPr>
              <a:t/>
            </a:r>
            <a:br>
              <a:rPr lang="en-US" sz="6000" dirty="0">
                <a:ea typeface="Calibri"/>
                <a:cs typeface="Times New Roman"/>
              </a:rPr>
            </a:br>
            <a:r>
              <a:rPr lang="en-US" sz="6000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Class:9</a:t>
            </a:r>
            <a:r>
              <a:rPr lang="en-US" sz="6000" dirty="0">
                <a:ea typeface="Calibri"/>
                <a:cs typeface="Times New Roman"/>
              </a:rPr>
              <a:t/>
            </a:r>
            <a:br>
              <a:rPr lang="en-US" sz="6000" dirty="0">
                <a:ea typeface="Calibri"/>
                <a:cs typeface="Times New Roman"/>
              </a:rPr>
            </a:br>
            <a:r>
              <a:rPr lang="en-US" sz="6000" dirty="0">
                <a:solidFill>
                  <a:srgbClr val="FF0000"/>
                </a:solidFill>
                <a:latin typeface="Arial"/>
                <a:ea typeface="Times New Roman"/>
              </a:rPr>
              <a:t>3: Electoral Politics</a:t>
            </a: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002060"/>
                </a:solidFill>
                <a:latin typeface="Arial"/>
                <a:ea typeface="Times New Roman"/>
              </a:rPr>
              <a:t>PPT</a:t>
            </a:r>
            <a:r>
              <a:rPr lang="en-US" sz="4400" smtClean="0">
                <a:solidFill>
                  <a:srgbClr val="002060"/>
                </a:solidFill>
                <a:latin typeface="Arial"/>
                <a:ea typeface="Times New Roman"/>
              </a:rPr>
              <a:t>: </a:t>
            </a:r>
            <a:r>
              <a:rPr lang="en-US" sz="4400" smtClean="0">
                <a:solidFill>
                  <a:srgbClr val="002060"/>
                </a:solidFill>
                <a:latin typeface="Arial"/>
                <a:ea typeface="Times New Roman"/>
              </a:rPr>
              <a:t>1 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194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2. Indian Election System (Process and    Prodedures) How we can called Indian Election are democratic? General, By, Mid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70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7908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Chaudhary Devi Lal &amp; Lok Dal                Party Chaudhary Devi Lal was an opposition leader in    Haryana   He started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1086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66800"/>
            <a:ext cx="7772400" cy="47021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2401"/>
            <a:ext cx="7772400" cy="76199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Chaudhary Devi Lal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Picture 3" descr="Chaudhary Devi Lal - Alchetron, The Free Social Encyclopedi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305800" cy="731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813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 In 1987 State Assembly Election- Lok Dal and his    party won 76 out of 90, Lok Dal alone won 60,    Congress got 5 seat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-29184"/>
            <a:ext cx="9134272" cy="6887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2830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Why do we need Election in               Democracy? The large countries like India, practically it is not    possible for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362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Which are the choices getting a Voter    during the time of Election1. They can choose who will make laws for   them.2. Th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8" y="-25940"/>
            <a:ext cx="8967281" cy="7798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1901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What makes an Election          Democratic?               (Or) Features of Democratic Election1. Everyone should be able t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16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691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3. The Choice should be offered at regular intervals: Election must be held regularly after every few years.4. The candida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50" y="-21078"/>
            <a:ext cx="9155349" cy="7107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049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. The Choice should be offered at regular intervals: Election must be held regularly after every few years.4. The candida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23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3315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172200"/>
            <a:ext cx="8915400" cy="685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Indian Parliament (</a:t>
            </a:r>
            <a:r>
              <a:rPr lang="en-US" b="1" dirty="0" err="1" smtClean="0">
                <a:solidFill>
                  <a:srgbClr val="FF0000"/>
                </a:solidFill>
              </a:rPr>
              <a:t>Rajya</a:t>
            </a:r>
            <a:r>
              <a:rPr lang="en-US" b="1" dirty="0" smtClean="0">
                <a:solidFill>
                  <a:srgbClr val="FF0000"/>
                </a:solidFill>
              </a:rPr>
              <a:t> Sabha &amp; </a:t>
            </a:r>
            <a:r>
              <a:rPr lang="en-US" b="1" dirty="0" err="1" smtClean="0">
                <a:solidFill>
                  <a:srgbClr val="FF0000"/>
                </a:solidFill>
              </a:rPr>
              <a:t>LokSabha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98"/>
            <a:ext cx="9329272" cy="561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832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533"/>
            <a:ext cx="9296400" cy="696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199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839200" cy="6705601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b="1" dirty="0" err="1"/>
              <a:t>Rajya</a:t>
            </a:r>
            <a:r>
              <a:rPr lang="en-US" b="1" dirty="0"/>
              <a:t> Sabha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solidFill>
                  <a:srgbClr val="7030A0"/>
                </a:solidFill>
              </a:rPr>
              <a:t>The </a:t>
            </a:r>
            <a:r>
              <a:rPr lang="en-US" sz="4000" dirty="0" err="1">
                <a:solidFill>
                  <a:srgbClr val="7030A0"/>
                </a:solidFill>
              </a:rPr>
              <a:t>Rajya</a:t>
            </a:r>
            <a:r>
              <a:rPr lang="en-US" sz="4000" dirty="0">
                <a:solidFill>
                  <a:srgbClr val="7030A0"/>
                </a:solidFill>
              </a:rPr>
              <a:t> Sabha is to consist of not more than 250 members - 238 members representing the States and Union Territories, and 12 members nominated by the President. </a:t>
            </a:r>
            <a:r>
              <a:rPr lang="en-US" sz="4000" dirty="0" err="1">
                <a:solidFill>
                  <a:srgbClr val="7030A0"/>
                </a:solidFill>
              </a:rPr>
              <a:t>Rajya</a:t>
            </a:r>
            <a:r>
              <a:rPr lang="en-US" sz="4000" dirty="0">
                <a:solidFill>
                  <a:srgbClr val="7030A0"/>
                </a:solidFill>
              </a:rPr>
              <a:t> Sabha is a permanent body and is not subject to dissolution. However, one third of the members retire every second year, and are replaced by newly elected members. Each member is elected for a term of six years.</a:t>
            </a:r>
            <a:r>
              <a:rPr lang="en-US" dirty="0">
                <a:solidFill>
                  <a:srgbClr val="7030A0"/>
                </a:solidFill>
              </a:rPr>
              <a:t/>
            </a:r>
            <a:br>
              <a:rPr lang="en-US" dirty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371600" y="68579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32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b="1" dirty="0" err="1"/>
              <a:t>Lok</a:t>
            </a:r>
            <a:r>
              <a:rPr lang="en-US" b="1" dirty="0"/>
              <a:t> Sabha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/>
              <a:t>The </a:t>
            </a:r>
            <a:r>
              <a:rPr lang="en-US" sz="4000" dirty="0" err="1"/>
              <a:t>Lok</a:t>
            </a:r>
            <a:r>
              <a:rPr lang="en-US" sz="4000" dirty="0"/>
              <a:t> Sabha is composed of representatives of people chosen by direct election on the basis of Universal Adult Suffrage. Maximum strength of the House is 552 members - 530 members to represent the States, 20 members to represent the Union Territories, and 2 members to be nominated by the President from the Anglo-Indian Community. At present, the strength of the House is 545.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371600" y="67055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927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130425"/>
            <a:ext cx="42672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477000"/>
            <a:ext cx="6400800" cy="381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India map with </a:t>
            </a:r>
            <a:r>
              <a:rPr lang="en-US" b="1" dirty="0" err="1" smtClean="0">
                <a:solidFill>
                  <a:srgbClr val="C00000"/>
                </a:solidFill>
              </a:rPr>
              <a:t>Lok</a:t>
            </a:r>
            <a:r>
              <a:rPr lang="en-US" b="1" dirty="0" smtClean="0">
                <a:solidFill>
                  <a:srgbClr val="C00000"/>
                </a:solidFill>
              </a:rPr>
              <a:t> Sabha constituencies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22698"/>
            <a:ext cx="5372100" cy="650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895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4" y="-1"/>
            <a:ext cx="9265596" cy="694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638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46"/>
            <a:ext cx="9144000" cy="685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135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Electoral&#10;Politics&#10;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7953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Democracies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686800" cy="55626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Arial"/>
                <a:ea typeface="Times New Roman"/>
              </a:rPr>
              <a:t>Elections take place regularly in any democracy. There are more than 100 countries in the world in which elections take place to choose people’s representatives. 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615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914399"/>
          </a:xfrm>
        </p:spPr>
        <p:txBody>
          <a:bodyPr/>
          <a:lstStyle/>
          <a:p>
            <a:r>
              <a:rPr lang="en-US" dirty="0" smtClean="0"/>
              <a:t>What is election?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4038600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4800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The mechanism by which people can choose their representatives at regular intervals and change them whenever they want to is called an </a:t>
            </a:r>
            <a:r>
              <a:rPr lang="en-US" sz="4800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election</a:t>
            </a:r>
            <a:r>
              <a:rPr lang="en-US" sz="4800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en-US" sz="48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40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66799"/>
          </a:xfrm>
        </p:spPr>
        <p:txBody>
          <a:bodyPr/>
          <a:lstStyle/>
          <a:p>
            <a:r>
              <a:rPr lang="en-US" dirty="0" smtClean="0"/>
              <a:t>People participate in Voting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43000"/>
            <a:ext cx="6400800" cy="449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National Voters' Day: Why is voting important for democratic countries? -  Education Today New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1"/>
            <a:ext cx="8763000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8732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905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33333"/>
                </a:solidFill>
                <a:latin typeface="Arial"/>
                <a:ea typeface="Times New Roman"/>
              </a:rPr>
              <a:t>The Green shaded countries are democracies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8991600" cy="556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2018 world freedom map shows &quot;democracy in crisis&quot; / Boing Boi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305800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838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838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Countries with out democratic freedom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971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A List of Current Communist Countries in the Worl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991600" cy="5333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7289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066800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In an election the voters make many choices:</a:t>
            </a:r>
            <a:r>
              <a:rPr lang="en-US" sz="32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en-US" sz="3200" dirty="0">
                <a:solidFill>
                  <a:srgbClr val="FF0000"/>
                </a:solidFill>
                <a:ea typeface="Calibri"/>
                <a:cs typeface="Times New Roman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8763000" cy="5257800"/>
          </a:xfrm>
        </p:spPr>
        <p:txBody>
          <a:bodyPr/>
          <a:lstStyle/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36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They can choose who will make laws for them.</a:t>
            </a:r>
            <a:endParaRPr lang="en-US" sz="36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36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They can choose who will form the government and take major decisions.</a:t>
            </a:r>
            <a:endParaRPr lang="en-US" sz="36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36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They can choose the party whose policies will guide the government and law making.</a:t>
            </a:r>
            <a:endParaRPr lang="en-US" sz="36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071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143</Words>
  <Application>Microsoft Office PowerPoint</Application>
  <PresentationFormat>On-screen Show (4:3)</PresentationFormat>
  <Paragraphs>20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Civics Class:9 3: Electoral Politics</vt:lpstr>
      <vt:lpstr>PowerPoint Presentation</vt:lpstr>
      <vt:lpstr>PowerPoint Presentation</vt:lpstr>
      <vt:lpstr>Democracies</vt:lpstr>
      <vt:lpstr>What is election?</vt:lpstr>
      <vt:lpstr>People participate in Voting</vt:lpstr>
      <vt:lpstr>The Green shaded countries are democracies</vt:lpstr>
      <vt:lpstr>Countries with out democratic freedom</vt:lpstr>
      <vt:lpstr>In an election the voters make many choices: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Rajya Sabha The Rajya Sabha is to consist of not more than 250 members - 238 members representing the States and Union Territories, and 12 members nominated by the President. Rajya Sabha is a permanent body and is not subject to dissolution. However, one third of the members retire every second year, and are replaced by newly elected members. Each member is elected for a term of six years. </vt:lpstr>
      <vt:lpstr>Lok Sabha The Lok Sabha is composed of representatives of people chosen by direct election on the basis of Universal Adult Suffrage. Maximum strength of the House is 552 members - 530 members to represent the States, 20 members to represent the Union Territories, and 2 members to be nominated by the President from the Anglo-Indian Community. At present, the strength of the House is 545.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VELANKANNI MATHAVU</dc:creator>
  <cp:lastModifiedBy>VELANKANNI MATHAVU</cp:lastModifiedBy>
  <cp:revision>10</cp:revision>
  <dcterms:created xsi:type="dcterms:W3CDTF">2006-08-16T00:00:00Z</dcterms:created>
  <dcterms:modified xsi:type="dcterms:W3CDTF">2020-10-11T10:40:43Z</dcterms:modified>
</cp:coreProperties>
</file>